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9252"/>
            <a:ext cx="2264039" cy="1772816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83439" y="2204864"/>
            <a:ext cx="8136903" cy="3600400"/>
          </a:xfrm>
          <a:solidFill>
            <a:schemeClr val="accent6">
              <a:lumMod val="40000"/>
              <a:lumOff val="60000"/>
            </a:schemeClr>
          </a:solidFill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«Библиосумерки-2015» </a:t>
            </a:r>
            <a:br>
              <a:rPr lang="ru-RU" sz="3600" b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в </a:t>
            </a:r>
            <a:r>
              <a:rPr lang="ru-RU" sz="3600" b="1" dirty="0" err="1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Богатовской</a:t>
            </a:r>
            <a:r>
              <a:rPr lang="ru-RU" sz="3600" b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 районной детской библиотеке</a:t>
            </a:r>
            <a:br>
              <a:rPr lang="ru-RU" sz="3600" b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Segoe UI Semibold" pitchFamily="34" charset="0"/>
                <a:cs typeface="Times New Roman" pitchFamily="18" charset="0"/>
              </a:rPr>
              <a:t>Литературный праздник</a:t>
            </a:r>
            <a:br>
              <a:rPr lang="ru-RU" sz="2400" dirty="0" smtClean="0">
                <a:solidFill>
                  <a:srgbClr val="0070C0"/>
                </a:solidFill>
                <a:latin typeface="Segoe UI Semibold" pitchFamily="34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Segoe UI Semibold" pitchFamily="34" charset="0"/>
                <a:cs typeface="Times New Roman" pitchFamily="18" charset="0"/>
              </a:rPr>
              <a:t> «Детское чтение на все настроения!»</a:t>
            </a:r>
            <a:endParaRPr lang="ru-RU" sz="4800" dirty="0">
              <a:solidFill>
                <a:srgbClr val="0070C0"/>
              </a:solidFill>
              <a:latin typeface="Segoe UI Semibol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18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76672"/>
            <a:ext cx="6912768" cy="3970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Словом, работники детской библиотеки проявили творческую фантазию и сделали эту акцию увлекательной и незабываемой! Спасибо за удовольствие участвовать в  потрясающей  воображение, интеллектуальной и многообещающей  акции  «Библионочь2015»!</a:t>
            </a:r>
          </a:p>
          <a:p>
            <a:r>
              <a:rPr lang="ru-RU" dirty="0">
                <a:solidFill>
                  <a:schemeClr val="tx1"/>
                </a:solidFill>
              </a:rPr>
              <a:t>       Слышите? Призывно шелестят страницы дневников, наполняя воздух голосами и обещая невероятные приключения, интересные знакомства и новые открытия! Приходите в детскую библиотеку, книги на полках ждут вас!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pPr algn="r"/>
            <a:r>
              <a:rPr lang="ru-RU" dirty="0">
                <a:solidFill>
                  <a:schemeClr val="tx1"/>
                </a:solidFill>
              </a:rPr>
              <a:t>	Т. Ю. Попова, 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редактор газеты «Свой голос»,  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педагог доп. </a:t>
            </a:r>
            <a:r>
              <a:rPr lang="ru-RU" dirty="0" smtClean="0">
                <a:solidFill>
                  <a:schemeClr val="tx1"/>
                </a:solidFill>
              </a:rPr>
              <a:t>образования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801322"/>
            <a:ext cx="2232248" cy="16741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905" y="4870856"/>
            <a:ext cx="1702559" cy="16348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65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Фото библионочь и ЭЧД - копия\Новые фото Библиосумерки\Рекомендательный список к ВОВ 4 2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25" y="2564904"/>
            <a:ext cx="2196124" cy="16471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>
              <a:rot lat="27348" lon="21275017" rev="299895"/>
            </a:camera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Фото библионочь и ЭЧД - копия\Новые фото Библиосумерки\Рекомендательный список к ВОВ 4 2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45" y="195079"/>
            <a:ext cx="2247043" cy="1685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>
              <a:rot lat="21310244" lon="903283" rev="21522166"/>
            </a:camera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Фото библионочь и ЭЧД - копия\Новые фото Библиосумерки\Рекомендательный список к ВОВ 4 2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082" y="2483899"/>
            <a:ext cx="2304128" cy="17281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>
              <a:rot lat="21009203" lon="609065" rev="21494769"/>
            </a:camera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Фото библионочь и ЭЧД - копия\Новые фото Библиосумерки\Рекомендательный список к ВОВ 4 3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67" y="4725144"/>
            <a:ext cx="2427541" cy="18207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>
              <a:rot lat="590792" lon="20990934" rev="21494771"/>
            </a:camera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Фото библионочь и ЭЧД - копия\IMG_827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97" y="369278"/>
            <a:ext cx="2388587" cy="17914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>
              <a:rot lat="215504" lon="387743" rev="212723"/>
            </a:camera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Фото библионочь и ЭЧД - копия\IMG_831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619" y="216003"/>
            <a:ext cx="2555722" cy="19168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>
              <a:rot lat="21358791" lon="651410" rev="21252974"/>
            </a:camera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Фото библионочь и ЭЧД - копия\IMG_833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957" y="2811515"/>
            <a:ext cx="2204300" cy="16532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>
              <a:rot lat="52031" lon="597763" rev="21304532"/>
            </a:camera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Фото библионочь и ЭЧД - копия\IMG_832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957" y="4892581"/>
            <a:ext cx="2204299" cy="16532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>
              <a:rot lat="0" lon="600000" rev="0"/>
            </a:camera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Фото библионочь и ЭЧД - копия\Фото на сайт\IMG_834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636" y="4835661"/>
            <a:ext cx="2373023" cy="17797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>
              <a:rot lat="0" lon="20999997" rev="0"/>
            </a:camera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30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29" y="4581128"/>
            <a:ext cx="1285555" cy="18722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2286000" y="-1503759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35697" y="620688"/>
            <a:ext cx="5544616" cy="36009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Schoolbook" pitchFamily="18" charset="0"/>
              </a:rPr>
              <a:t>Впечатление  заинтересованного </a:t>
            </a: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Schoolbook" pitchFamily="18" charset="0"/>
              </a:rPr>
              <a:t>участника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 Schoolbook" pitchFamily="18" charset="0"/>
            </a:endParaRPr>
          </a:p>
          <a:p>
            <a:r>
              <a:rPr lang="ru-RU" dirty="0"/>
              <a:t>        Сумерки… Ночь… Люди в необычных костюмах стекаются к зданию детской библиотеки. Кто они? Ведь библиотека уже закрыта?!  И только когда мы подошли поближе,  стало все предельно ясно. Красочное объявление на дверях библиотеки приглашало читателей  всех возрастов принять участие в необычном деле  –  международной акции «</a:t>
            </a:r>
            <a:r>
              <a:rPr lang="ru-RU" dirty="0" err="1"/>
              <a:t>Библионочь</a:t>
            </a:r>
            <a:r>
              <a:rPr lang="ru-RU" dirty="0"/>
              <a:t> - 2015».  Все события акции объединены общей темой «Дневники», девизом стала </a:t>
            </a:r>
            <a:r>
              <a:rPr lang="ru-RU" dirty="0" smtClean="0"/>
              <a:t>фраза</a:t>
            </a:r>
          </a:p>
          <a:p>
            <a:r>
              <a:rPr lang="ru-RU" dirty="0" smtClean="0"/>
              <a:t> </a:t>
            </a:r>
            <a:r>
              <a:rPr lang="ru-RU" dirty="0"/>
              <a:t>«Открой дневник – поймай время!»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43" y="2234669"/>
            <a:ext cx="1318842" cy="20178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6553"/>
            <a:ext cx="1306022" cy="16299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975" y="2348880"/>
            <a:ext cx="1229294" cy="16865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975" y="461979"/>
            <a:ext cx="1229294" cy="15144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589200"/>
            <a:ext cx="1330850" cy="18467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377" y="4636171"/>
            <a:ext cx="1845778" cy="14913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264" y="4612243"/>
            <a:ext cx="1256620" cy="18151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26" y="4365104"/>
            <a:ext cx="1194243" cy="15785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92" y="2234669"/>
            <a:ext cx="1318842" cy="20178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4874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332656"/>
            <a:ext cx="6408713" cy="25853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Дневник – это собеседник, лекарь и психолог, помогающий решать сложные проблемы при помощи записей своих мыслей и переживаний. Толстая тетрадка или блокнот легко становятся источником творчества и вдохновения. Для исследователя и писателя, журналиста он является незаменимым помощником и ценным хранилищем знаний. Дневник – это самое личное,  впечатления из глубин прошлого и сегодняшняя реальность. Открой наш дневник – поймай свое время</a:t>
            </a:r>
            <a:r>
              <a:rPr lang="ru-RU" dirty="0" smtClean="0">
                <a:solidFill>
                  <a:schemeClr val="tx1"/>
                </a:solidFill>
              </a:rPr>
              <a:t>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234" y="3209218"/>
            <a:ext cx="1368153" cy="16287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68091"/>
            <a:ext cx="1676513" cy="16765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74" y="5093821"/>
            <a:ext cx="1586853" cy="15712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117921"/>
            <a:ext cx="1664196" cy="14357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350" y="3377086"/>
            <a:ext cx="1615396" cy="12171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933" y="3161459"/>
            <a:ext cx="1364853" cy="16483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971868"/>
            <a:ext cx="1301088" cy="17440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010268"/>
            <a:ext cx="1362804" cy="16672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010268"/>
            <a:ext cx="1187454" cy="16510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03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Фото библионочь и ЭЧД - копия\Новые фото Библиосумерки\папуас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7" y="2564904"/>
            <a:ext cx="1459044" cy="14590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017" y="271958"/>
            <a:ext cx="993567" cy="15605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5" name="Picture 9" descr="J:\Фото библионочь и ЭЧД - копия\IMG_82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046" y="5118005"/>
            <a:ext cx="1919224" cy="14394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25205" y="2132856"/>
            <a:ext cx="7106105" cy="25853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Сотрудники районной детской библиотеки придумали захватывающее  путешествие с дневниками Христофора Колумба. Любой желающий мог изготовить себе костюм индейца из подручного материала. Залы библиотеки были украшены в стиле древней культуры коренных народов Америки: костер, вигвамы, шары с древними рисунками охотников. Дети сами смогли нанести себе на лица боевую раскраску с помощью </a:t>
            </a:r>
            <a:r>
              <a:rPr lang="ru-RU" dirty="0" err="1">
                <a:solidFill>
                  <a:schemeClr val="tx1"/>
                </a:solidFill>
              </a:rPr>
              <a:t>аквагрима</a:t>
            </a:r>
            <a:r>
              <a:rPr lang="ru-RU" dirty="0">
                <a:solidFill>
                  <a:schemeClr val="tx1"/>
                </a:solidFill>
              </a:rPr>
              <a:t>. А некоторые изготовили индейский головной убор из перьев.</a:t>
            </a:r>
          </a:p>
          <a:p>
            <a:endParaRPr lang="ru-RU" dirty="0" smtClean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93" y="423076"/>
            <a:ext cx="2044005" cy="1258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363"/>
            <a:ext cx="2537311" cy="2161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1567"/>
            <a:ext cx="2750831" cy="211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Admin\Desktop\Фото библионочь и ЭЧД - копия\Новые фото Библиосумерки\Рекомендательный список к ВОВ 4 22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86" y="5058948"/>
            <a:ext cx="1979828" cy="14849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J:\Фото библионочь и ЭЧД - копия\IMG_831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740" y="5122938"/>
            <a:ext cx="1939459" cy="14545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Фото библионочь и ЭЧД - копия\Новые фото Библиосумерки\Рекомендательный список к ВОВ 4 25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26650"/>
            <a:ext cx="2070395" cy="15528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24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15816" y="751344"/>
            <a:ext cx="5832648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Хотите новых впечатлений? Для нас  сотрудники детской библиотеки открыли дневник путешественника и мореплавателя Христофора Колумба. Мы заглянули  в «секретную комнату»: там нас  ждали смесь компьютерной игры и реальных приключений, логические загадки и магическая атмосфера. </a:t>
            </a:r>
          </a:p>
          <a:p>
            <a:r>
              <a:rPr lang="ru-RU" dirty="0">
                <a:solidFill>
                  <a:schemeClr val="tx1"/>
                </a:solidFill>
              </a:rPr>
              <a:t>Ведущая праздника С.А. Абрамова и библиотекарь Мамаева Ю.В. приветствовали гостей и рассказали о грандиозных планах на эту ночь. А дел  было очень много, в них могли принимать участие все гости!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64" y="543002"/>
            <a:ext cx="2304183" cy="16304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>
              <a:rot lat="0" lon="0" rev="0"/>
            </a:camera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25523"/>
            <a:ext cx="2998569" cy="223224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538255" lon="518628" rev="2122424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83" y="4630135"/>
            <a:ext cx="2816225" cy="2286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20999991" lon="0" rev="3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Admin\Desktop\Фото библионочь и ЭЧД - копия\Новые фото Библиосумерки\Рекомендательный список к ВОВ 4 2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930864"/>
            <a:ext cx="2245986" cy="16845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>
              <a:rot lat="20699999" lon="0" rev="0"/>
            </a:camera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Фото библионочь и ЭЧД - копия\Новые фото Библиосумерки\Рекомендательный список к ВОВ 4 2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259" y="4410982"/>
            <a:ext cx="2232248" cy="16742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>
              <a:rot lat="20999999" lon="0" rev="0"/>
            </a:camera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Фото библионочь и ЭЧД - копия\Новые фото Библиосумерки\Рекомендательный список к ВОВ 4 28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04" y="2708920"/>
            <a:ext cx="2269343" cy="17020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>
              <a:rot lat="20999999" lon="0" rev="0"/>
            </a:camera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91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J:\Фото библионочь и ЭЧД - копия\Фото на сайт\IMG_83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5772"/>
            <a:ext cx="2448272" cy="18362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>
              <a:rot lat="0" lon="0" rev="21299999"/>
            </a:camera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Фото библионочь и ЭЧД - копия\Новые фото Библиосумерки\Рекомендательный список к ВОВ 4 2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00" y="479567"/>
            <a:ext cx="2459780" cy="18448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>
              <a:rot lat="0" lon="0" rev="600000"/>
            </a:camera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2348881"/>
            <a:ext cx="7704856" cy="3970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Детский   праздник назывался  «Играем в индейцев». Дети разделились на две команды и с удовольствием стали  участвовать  в разных конкурсах и испытаниях. Особенно запомнились конкурсы «Охота с лассо на мустанга», «Следопыты», «Переправа», «Резвый скакун» и многие другие. Равнодушных  читателей  в зале библиотеки  не было. Мы, взрослые, тоже включились в игру.</a:t>
            </a:r>
          </a:p>
          <a:p>
            <a:r>
              <a:rPr lang="ru-RU" dirty="0">
                <a:solidFill>
                  <a:schemeClr val="tx1"/>
                </a:solidFill>
              </a:rPr>
              <a:t>А в конце первой части  дети  и взрослые попытались угадать имя писателя книги об индейцах – Серая </a:t>
            </a:r>
            <a:r>
              <a:rPr lang="ru-RU" dirty="0" smtClean="0">
                <a:solidFill>
                  <a:schemeClr val="tx1"/>
                </a:solidFill>
              </a:rPr>
              <a:t>Сова, а книга называлась «</a:t>
            </a:r>
            <a:r>
              <a:rPr lang="ru-RU" dirty="0" err="1" smtClean="0">
                <a:solidFill>
                  <a:schemeClr val="tx1"/>
                </a:solidFill>
              </a:rPr>
              <a:t>Саджо</a:t>
            </a:r>
            <a:r>
              <a:rPr lang="ru-RU" dirty="0" smtClean="0">
                <a:solidFill>
                  <a:schemeClr val="tx1"/>
                </a:solidFill>
              </a:rPr>
              <a:t> и ее бобры». В завершении праздника обе команды  </a:t>
            </a:r>
            <a:r>
              <a:rPr lang="ru-RU" dirty="0">
                <a:solidFill>
                  <a:schemeClr val="tx1"/>
                </a:solidFill>
              </a:rPr>
              <a:t>«раскурили трубку мира», то есть  стали пускать мыльные пузыри, которые мерцающими шарами улетали прямо в небо.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C:\Users\Admin\Desktop\Фото библионочь и ЭЧД - копия\Новые фото Библиосумерки\серая сов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4303"/>
            <a:ext cx="1512168" cy="20167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26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548680"/>
            <a:ext cx="6390456" cy="25853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Не успели зрители снять с себя наряды индейцев, как организаторы повели их за собой в новое увлекательное путешествие и познакомили с дневником… собаки! Да, вы не ошиблись, собаки тоже умеют писать и читать. Написал эту интересную книгу С. Черный, он назвал ее «Дневник Фокса Микки».  Красочная презентация рассказала нам о породах собак, в том числе об английском </a:t>
            </a:r>
            <a:r>
              <a:rPr lang="ru-RU" dirty="0" err="1">
                <a:solidFill>
                  <a:schemeClr val="tx1"/>
                </a:solidFill>
              </a:rPr>
              <a:t>фоксхаунде</a:t>
            </a:r>
            <a:r>
              <a:rPr lang="ru-RU" dirty="0">
                <a:solidFill>
                  <a:schemeClr val="tx1"/>
                </a:solidFill>
              </a:rPr>
              <a:t>. Наш главный герой  Фокс Микки сказал замечательную фразу: «Я умею думать – и это самое главное</a:t>
            </a:r>
            <a:r>
              <a:rPr lang="ru-RU" dirty="0" smtClean="0">
                <a:solidFill>
                  <a:schemeClr val="tx1"/>
                </a:solidFill>
              </a:rPr>
              <a:t>!»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458" y="81310"/>
            <a:ext cx="2410556" cy="270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45758"/>
            <a:ext cx="2956279" cy="22172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>
              <a:rot lat="20703502" lon="80269" rev="21289470"/>
            </a:camera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 descr="C:\Users\Admin\Desktop\Фото библионочь и ЭЧД - копия\Новые фото Библиосумерки\Собака пише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5927"/>
            <a:ext cx="1771418" cy="24432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Фото библионочь и ЭЧД - копия\Новые фото Библиосумерки\9242_ourdogs.ru_anglfox_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01008"/>
            <a:ext cx="2742751" cy="22474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>
              <a:rot lat="20699999" lon="0" rev="0"/>
            </a:camera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48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Фото библионочь и ЭЧД - копия\Новые фото Библиосумерки\Рекомендательный список к ВОВ 4 2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463" y="5197600"/>
            <a:ext cx="2112167" cy="15841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>
              <a:rot lat="0" lon="0" rev="21299999"/>
            </a:camera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94" y="4855787"/>
            <a:ext cx="2714938" cy="226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601" y="743255"/>
            <a:ext cx="2865851" cy="13742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05103" y="2818664"/>
            <a:ext cx="7632848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А потом мы стали учиться искусству </a:t>
            </a:r>
            <a:r>
              <a:rPr lang="ru-RU" dirty="0" err="1">
                <a:solidFill>
                  <a:schemeClr val="tx1"/>
                </a:solidFill>
              </a:rPr>
              <a:t>сторителлинга</a:t>
            </a:r>
            <a:r>
              <a:rPr lang="ru-RU" dirty="0">
                <a:solidFill>
                  <a:schemeClr val="tx1"/>
                </a:solidFill>
              </a:rPr>
              <a:t>, т.е. красиво и интересно рассказывать истории. </a:t>
            </a:r>
          </a:p>
          <a:p>
            <a:r>
              <a:rPr lang="ru-RU" dirty="0">
                <a:solidFill>
                  <a:schemeClr val="tx1"/>
                </a:solidFill>
              </a:rPr>
              <a:t>И задание в этом конкурсе тоже было необычным. Нужно было испытать себя и свое воображение и придумать занимательную историю от лица собаки «Интересный случай в моей жизни». Как развито воображение наших читателей!  Все, конечно, справились с этим заданием. А лучшими стали А. Филатова и Блинов Илья.  Зрители долго смеялись! 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6" y="242251"/>
            <a:ext cx="2448272" cy="22214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3647"/>
            <a:ext cx="2376264" cy="21934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 descr="C:\Users\Admin\Desktop\Фото библионочь и ЭЧД - копия\Новые фото Библиосумерки\Рекомендательный список к ВОВ 4 29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750" y="5129488"/>
            <a:ext cx="2141551" cy="16062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4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08489"/>
            <a:ext cx="7837941" cy="403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III </a:t>
            </a:r>
            <a:r>
              <a:rPr lang="ru-RU" sz="2000" b="1" dirty="0" smtClean="0">
                <a:solidFill>
                  <a:schemeClr val="tx1"/>
                </a:solidFill>
              </a:rPr>
              <a:t>часть  </a:t>
            </a:r>
            <a:r>
              <a:rPr lang="ru-RU" sz="2000" b="1" dirty="0">
                <a:solidFill>
                  <a:schemeClr val="tx1"/>
                </a:solidFill>
              </a:rPr>
              <a:t>акции «</a:t>
            </a:r>
            <a:r>
              <a:rPr lang="ru-RU" sz="2000" b="1" dirty="0" err="1">
                <a:solidFill>
                  <a:schemeClr val="tx1"/>
                </a:solidFill>
              </a:rPr>
              <a:t>Библионочь</a:t>
            </a:r>
            <a:r>
              <a:rPr lang="ru-RU" sz="2000" b="1" dirty="0">
                <a:solidFill>
                  <a:schemeClr val="tx1"/>
                </a:solidFill>
              </a:rPr>
              <a:t>» называлась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«</a:t>
            </a:r>
            <a:r>
              <a:rPr lang="ru-RU" sz="2000" b="1" dirty="0">
                <a:solidFill>
                  <a:schemeClr val="tx1"/>
                </a:solidFill>
              </a:rPr>
              <a:t>Создаем арт - дневники!» 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Много ли вы видели арт - дневников? Его вести довольно просто: можно использовать кусочки журналов, открыток, билетов, всего того, что найдется вокруг и может выразить наше настроение. Многие уверяют, что это настоящая антистрессовая терапия. Можно создать дневник и посвятить его своему дому, а можно вести такой дневник в путешествии, зарисовывая все вокруг, сохранять билеты, схемы, приклеивать их. А главное, описывать свои впечатления, которые можно вспоминать через несколько лет!  Читатели старались изо всех сил. Такие яркие дневники придумали и оформили дети и взрослые, что сразу же захотелось взять их с собой в путешествие.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370" y="4651306"/>
            <a:ext cx="1944216" cy="19341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99860"/>
            <a:ext cx="1761272" cy="22351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17361"/>
            <a:ext cx="2437341" cy="20472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66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768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«Библиосумерки-2015»  в Богатовской районной детской библиотеке  Литературный праздник  «Детское чтение на все настроения!»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Отзыв о мероприятии,                       проведенных в рамках всероссийского проекта «Библионочь-2015»   в Богатовской районной детской библиотеки. </dc:title>
  <dc:creator>Admin</dc:creator>
  <cp:lastModifiedBy>Admin</cp:lastModifiedBy>
  <cp:revision>35</cp:revision>
  <dcterms:created xsi:type="dcterms:W3CDTF">2015-05-18T12:31:16Z</dcterms:created>
  <dcterms:modified xsi:type="dcterms:W3CDTF">2015-05-20T01:51:59Z</dcterms:modified>
</cp:coreProperties>
</file>